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3" r:id="rId6"/>
    <p:sldId id="259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498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179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61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134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7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83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36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33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33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53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342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876C-F036-46F5-AB67-CA0CABACD8A3}" type="datetimeFigureOut">
              <a:rPr lang="ru-RU" smtClean="0"/>
              <a:pPr/>
              <a:t>27.07.2018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39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урочные\ПРОЕКТ 9\Департамент Развития\Презентация 12\Новая папка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1"/>
            <a:ext cx="12195175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167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Вурочные\ПРОЕКТ 9\Департамент Развития\Презентация 12\Новая папка\2,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121951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722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урочные\ПРОЕКТ 9\Департамент Развития\Презентация 12\Новая папка\2,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6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722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урочные\ПРОЕКТ 9\Департамент Развития\Презентация 12\Новая папка\2,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722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Вурочные\ПРОЕКТ 9\Департамент Развития\Презентация 12\Новая папк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896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Вурочные\ПРОЕКТ 9\Департамент Развития\Презентация 12\Новая пап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121951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564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урочные\ПРОЕКТ 9\Департамент Развития\Презентация 12\Новая папк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51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65180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0</Words>
  <Application>Microsoft Office PowerPoint</Application>
  <PresentationFormat>Произвольный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Инжиниринговый центр Фонда развития бизнеса Краснодарского края</dc:title>
  <dc:creator>Хараджян Левон Владимирович;Мария (дизайнер)</dc:creator>
  <cp:lastModifiedBy>canottiera</cp:lastModifiedBy>
  <cp:revision>15</cp:revision>
  <dcterms:created xsi:type="dcterms:W3CDTF">2018-07-16T14:46:52Z</dcterms:created>
  <dcterms:modified xsi:type="dcterms:W3CDTF">2018-07-27T05:59:05Z</dcterms:modified>
</cp:coreProperties>
</file>